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78" r:id="rId3"/>
    <p:sldId id="27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4" autoAdjust="0"/>
    <p:restoredTop sz="89329" autoAdjust="0"/>
  </p:normalViewPr>
  <p:slideViewPr>
    <p:cSldViewPr snapToGrid="0">
      <p:cViewPr varScale="1">
        <p:scale>
          <a:sx n="85" d="100"/>
          <a:sy n="85" d="100"/>
        </p:scale>
        <p:origin x="111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5/11/2019 11:17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5/11/2019 11:16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5/11/2019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Node Express app with the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07067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/microsoft-graph-client@1.6.0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5750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a:xfrm>
            <a:off x="465138" y="632779"/>
            <a:ext cx="11533187" cy="410369"/>
          </a:xfrm>
        </p:spPr>
        <p:txBody>
          <a:bodyPr/>
          <a:lstStyle/>
          <a:p>
            <a:r>
              <a:rPr lang="en-US" dirty="0"/>
              <a:t>Obtaining a access token using </a:t>
            </a:r>
            <a:r>
              <a:rPr lang="en-US" b="1" dirty="0"/>
              <a:t>Microsoft Azure Active Directory Passport.js</a:t>
            </a:r>
            <a:endParaRPr lang="en-US" dirty="0"/>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4575740"/>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getAuthenticatedClient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Initialize Graph client</a:t>
            </a:r>
          </a:p>
          <a:p>
            <a:r>
              <a:rPr lang="en-US" sz="1600" dirty="0">
                <a:latin typeface="Courier New" panose="02070309020205020404" pitchFamily="49" charset="0"/>
                <a:cs typeface="Courier New" panose="02070309020205020404" pitchFamily="49" charset="0"/>
              </a:rPr>
              <a:t>  const client = </a:t>
            </a:r>
            <a:r>
              <a:rPr lang="en-US" sz="1600" dirty="0" err="1">
                <a:latin typeface="Courier New" panose="02070309020205020404" pitchFamily="49" charset="0"/>
                <a:cs typeface="Courier New" panose="02070309020205020404" pitchFamily="49" charset="0"/>
              </a:rPr>
              <a:t>graph.Client.init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Use the provided access token to authenticate</a:t>
            </a:r>
          </a:p>
          <a:p>
            <a:r>
              <a:rPr lang="en-US" sz="1600" dirty="0">
                <a:latin typeface="Courier New" panose="02070309020205020404" pitchFamily="49" charset="0"/>
                <a:cs typeface="Courier New" panose="02070309020205020404" pitchFamily="49" charset="0"/>
              </a:rPr>
              <a:t>    // requests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authProvider</a:t>
            </a:r>
            <a:r>
              <a:rPr lang="en-US" sz="1600" dirty="0">
                <a:latin typeface="Courier New" panose="02070309020205020404" pitchFamily="49" charset="0"/>
                <a:cs typeface="Courier New" panose="02070309020205020404" pitchFamily="49" charset="0"/>
              </a:rPr>
              <a:t>: (done) =&gt; {</a:t>
            </a:r>
          </a:p>
          <a:p>
            <a:r>
              <a:rPr lang="en-US" sz="1600" dirty="0">
                <a:latin typeface="Courier New" panose="02070309020205020404" pitchFamily="49" charset="0"/>
                <a:cs typeface="Courier New" panose="02070309020205020404" pitchFamily="49" charset="0"/>
              </a:rPr>
              <a:t>      done(null, </a:t>
            </a:r>
            <a:r>
              <a:rPr lang="en-US" sz="1600" dirty="0" err="1">
                <a:latin typeface="Courier New" panose="02070309020205020404" pitchFamily="49" charset="0"/>
                <a:cs typeface="Courier New" panose="02070309020205020404" pitchFamily="49" charset="0"/>
              </a:rPr>
              <a:t>accessToken.accessToken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return client;</a:t>
            </a:r>
          </a:p>
          <a:p>
            <a:r>
              <a:rPr lang="en-US" sz="1600"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678204"/>
          </a:xfrm>
        </p:spPr>
        <p:txBody>
          <a:bodyPr/>
          <a:lstStyle/>
          <a:p>
            <a:r>
              <a:rPr lang="en-US" dirty="0"/>
              <a:t>Then, use the access token to create an instance of the graph service client to call the Microsoft Graph API:</a:t>
            </a:r>
          </a:p>
          <a:p>
            <a:r>
              <a:rPr lang="en-US" dirty="0" err="1">
                <a:latin typeface="Courier New" panose="02070309020205020404" pitchFamily="49" charset="0"/>
                <a:cs typeface="Courier New" panose="02070309020205020404" pitchFamily="49" charset="0"/>
              </a:rPr>
              <a:t>getEvents</a:t>
            </a:r>
            <a:r>
              <a:rPr lang="en-US" dirty="0">
                <a:latin typeface="Courier New" panose="02070309020205020404" pitchFamily="49" charset="0"/>
                <a:cs typeface="Courier New" panose="02070309020205020404" pitchFamily="49" charset="0"/>
              </a:rPr>
              <a:t>: async function(</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const client = </a:t>
            </a:r>
            <a:r>
              <a:rPr lang="en-US" b="1" dirty="0" err="1">
                <a:latin typeface="Courier New" panose="02070309020205020404" pitchFamily="49" charset="0"/>
                <a:cs typeface="Courier New" panose="02070309020205020404" pitchFamily="49" charset="0"/>
              </a:rPr>
              <a:t>getAuthenticatedClient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accessToken</a:t>
            </a:r>
            <a:r>
              <a:rPr lang="en-US" b="1"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const events = await client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api</a:t>
            </a:r>
            <a:r>
              <a:rPr lang="en-US" b="1" dirty="0">
                <a:latin typeface="Courier New" panose="02070309020205020404" pitchFamily="49" charset="0"/>
                <a:cs typeface="Courier New" panose="02070309020205020404" pitchFamily="49" charset="0"/>
              </a:rPr>
              <a:t>('/me/events')</a:t>
            </a:r>
          </a:p>
          <a:p>
            <a:r>
              <a:rPr lang="en-US" dirty="0">
                <a:latin typeface="Courier New" panose="02070309020205020404" pitchFamily="49" charset="0"/>
                <a:cs typeface="Courier New" panose="02070309020205020404" pitchFamily="49" charset="0"/>
              </a:rPr>
              <a:t>    .select('</a:t>
            </a:r>
            <a:r>
              <a:rPr lang="en-US" dirty="0" err="1">
                <a:latin typeface="Courier New" panose="02070309020205020404" pitchFamily="49" charset="0"/>
                <a:cs typeface="Courier New" panose="02070309020205020404" pitchFamily="49" charset="0"/>
              </a:rPr>
              <a:t>subject,organizer,start,end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createdDateTime</a:t>
            </a:r>
            <a:r>
              <a:rPr lang="en-US" dirty="0">
                <a:latin typeface="Courier New" panose="02070309020205020404" pitchFamily="49" charset="0"/>
                <a:cs typeface="Courier New" panose="02070309020205020404" pitchFamily="49" charset="0"/>
              </a:rPr>
              <a:t> DESC')</a:t>
            </a:r>
          </a:p>
          <a:p>
            <a:r>
              <a:rPr lang="en-US" dirty="0">
                <a:latin typeface="Courier New" panose="02070309020205020404" pitchFamily="49" charset="0"/>
                <a:cs typeface="Courier New" panose="02070309020205020404" pitchFamily="49" charset="0"/>
              </a:rPr>
              <a:t>    .get();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events;</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947</Words>
  <Application>Microsoft Office PowerPoint</Application>
  <PresentationFormat>Custom</PresentationFormat>
  <Paragraphs>117</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Node Express app with the Microsoft Graph</vt:lpstr>
      <vt:lpstr>Incorporate the Microsoft Graph into a web application</vt:lpstr>
      <vt:lpstr>npm Packages</vt:lpstr>
      <vt:lpstr>Obtaining a access token using Microsoft Azure Active Directory Passport.js</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2019-05-11T15:18:27Z</dcterms:modified>
</cp:coreProperties>
</file>